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28" r:id="rId5"/>
    <p:sldMasterId id="2147483752" r:id="rId6"/>
    <p:sldMasterId id="2147483765" r:id="rId7"/>
    <p:sldMasterId id="2147483791" r:id="rId8"/>
  </p:sldMasterIdLst>
  <p:notesMasterIdLst>
    <p:notesMasterId r:id="rId17"/>
  </p:notesMasterIdLst>
  <p:handoutMasterIdLst>
    <p:handoutMasterId r:id="rId18"/>
  </p:handoutMasterIdLst>
  <p:sldIdLst>
    <p:sldId id="561" r:id="rId9"/>
    <p:sldId id="600" r:id="rId10"/>
    <p:sldId id="599" r:id="rId11"/>
    <p:sldId id="601" r:id="rId12"/>
    <p:sldId id="602" r:id="rId13"/>
    <p:sldId id="604" r:id="rId14"/>
    <p:sldId id="605" r:id="rId15"/>
    <p:sldId id="606" r:id="rId16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F6231-9006-49BF-826F-515EF227CCF1}" v="75" dt="2023-11-29T23:39:54.6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05F6231-9006-49BF-826F-515EF227CCF1}"/>
    <pc:docChg chg="undo custSel addSld delSld modSld sldOrd">
      <pc:chgData name="Lin, Xinming" userId="804290e4-0149-42f3-9128-8104b00a49c9" providerId="ADAL" clId="{E05F6231-9006-49BF-826F-515EF227CCF1}" dt="2023-11-29T23:39:54.666" v="633" actId="20577"/>
      <pc:docMkLst>
        <pc:docMk/>
      </pc:docMkLst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468234352" sldId="53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20038598" sldId="53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486842206" sldId="56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427816011" sldId="56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17841399" sldId="56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4319072" sldId="56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090480104" sldId="56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29973244" sldId="567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1573587674" sldId="56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67440242" sldId="56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595055338" sldId="57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8153692" sldId="57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75580066" sldId="57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44646813" sldId="57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87864234" sldId="57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318839887" sldId="576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2757804671" sldId="57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56526678" sldId="57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718092895" sldId="57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986681960" sldId="58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42585242" sldId="58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19670145" sldId="58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73976150" sldId="58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031454027" sldId="58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0205654" sldId="58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205832559" sldId="58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6161960" sldId="58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711097114" sldId="59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63597549" sldId="59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84111974" sldId="59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96881806" sldId="59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90417769" sldId="59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133509877" sldId="59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17901398" sldId="59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63972756" sldId="598"/>
        </pc:sldMkLst>
      </pc:sldChg>
      <pc:sldChg chg="modSp mod">
        <pc:chgData name="Lin, Xinming" userId="804290e4-0149-42f3-9128-8104b00a49c9" providerId="ADAL" clId="{E05F6231-9006-49BF-826F-515EF227CCF1}" dt="2023-11-29T19:26:22.035" v="145" actId="20577"/>
        <pc:sldMkLst>
          <pc:docMk/>
          <pc:sldMk cId="500954663" sldId="601"/>
        </pc:sldMkLst>
        <pc:spChg chg="mod">
          <ac:chgData name="Lin, Xinming" userId="804290e4-0149-42f3-9128-8104b00a49c9" providerId="ADAL" clId="{E05F6231-9006-49BF-826F-515EF227CCF1}" dt="2023-11-29T19:26:22.035" v="145" actId="20577"/>
          <ac:spMkLst>
            <pc:docMk/>
            <pc:sldMk cId="500954663" sldId="601"/>
            <ac:spMk id="3" creationId="{B2D269FD-EAED-2FAF-1E55-BBD6ABB65933}"/>
          </ac:spMkLst>
        </pc:spChg>
      </pc:sldChg>
      <pc:sldChg chg="modSp mod">
        <pc:chgData name="Lin, Xinming" userId="804290e4-0149-42f3-9128-8104b00a49c9" providerId="ADAL" clId="{E05F6231-9006-49BF-826F-515EF227CCF1}" dt="2023-11-29T19:26:12.033" v="139" actId="20577"/>
        <pc:sldMkLst>
          <pc:docMk/>
          <pc:sldMk cId="1955487947" sldId="602"/>
        </pc:sldMkLst>
        <pc:spChg chg="mod">
          <ac:chgData name="Lin, Xinming" userId="804290e4-0149-42f3-9128-8104b00a49c9" providerId="ADAL" clId="{E05F6231-9006-49BF-826F-515EF227CCF1}" dt="2023-11-29T19:26:12.033" v="139" actId="20577"/>
          <ac:spMkLst>
            <pc:docMk/>
            <pc:sldMk cId="1955487947" sldId="602"/>
            <ac:spMk id="3" creationId="{B2D269FD-EAED-2FAF-1E55-BBD6ABB65933}"/>
          </ac:spMkLst>
        </pc:spChg>
      </pc:sldChg>
      <pc:sldChg chg="modSp del mod">
        <pc:chgData name="Lin, Xinming" userId="804290e4-0149-42f3-9128-8104b00a49c9" providerId="ADAL" clId="{E05F6231-9006-49BF-826F-515EF227CCF1}" dt="2023-11-29T18:47:50.956" v="53" actId="2696"/>
        <pc:sldMkLst>
          <pc:docMk/>
          <pc:sldMk cId="4254521344" sldId="603"/>
        </pc:sldMkLst>
        <pc:spChg chg="mod">
          <ac:chgData name="Lin, Xinming" userId="804290e4-0149-42f3-9128-8104b00a49c9" providerId="ADAL" clId="{E05F6231-9006-49BF-826F-515EF227CCF1}" dt="2023-11-29T18:43:27.196" v="17" actId="20577"/>
          <ac:spMkLst>
            <pc:docMk/>
            <pc:sldMk cId="4254521344" sldId="603"/>
            <ac:spMk id="3" creationId="{B2D269FD-EAED-2FAF-1E55-BBD6ABB65933}"/>
          </ac:spMkLst>
        </pc:spChg>
        <pc:picChg chg="mod">
          <ac:chgData name="Lin, Xinming" userId="804290e4-0149-42f3-9128-8104b00a49c9" providerId="ADAL" clId="{E05F6231-9006-49BF-826F-515EF227CCF1}" dt="2023-11-29T18:42:59.191" v="12" actId="1076"/>
          <ac:picMkLst>
            <pc:docMk/>
            <pc:sldMk cId="4254521344" sldId="603"/>
            <ac:picMk id="9" creationId="{BBBB6175-66B5-E389-B29B-BB1FC3326A52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29T22:22:07.957" v="557" actId="20577"/>
        <pc:sldMkLst>
          <pc:docMk/>
          <pc:sldMk cId="4122069734" sldId="604"/>
        </pc:sldMkLst>
        <pc:spChg chg="mod">
          <ac:chgData name="Lin, Xinming" userId="804290e4-0149-42f3-9128-8104b00a49c9" providerId="ADAL" clId="{E05F6231-9006-49BF-826F-515EF227CCF1}" dt="2023-11-29T22:06:21.351" v="510" actId="20577"/>
          <ac:spMkLst>
            <pc:docMk/>
            <pc:sldMk cId="4122069734" sldId="604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22:19:59.400" v="520" actId="20577"/>
          <ac:spMkLst>
            <pc:docMk/>
            <pc:sldMk cId="4122069734" sldId="604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8" creationId="{08AEEDA6-0290-D81A-AE99-B72248D68D6C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9" creationId="{030AE6FF-E349-BAD2-B06A-19587657A249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7" creationId="{700FFA69-CC5D-13ED-A573-EEDAEBBD3772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8" creationId="{DBF4535C-C841-2CB4-8E9B-90D921128629}"/>
          </ac:spMkLst>
        </pc:spChg>
        <pc:spChg chg="add del mod">
          <ac:chgData name="Lin, Xinming" userId="804290e4-0149-42f3-9128-8104b00a49c9" providerId="ADAL" clId="{E05F6231-9006-49BF-826F-515EF227CCF1}" dt="2023-11-29T22:21:23.218" v="543" actId="478"/>
          <ac:spMkLst>
            <pc:docMk/>
            <pc:sldMk cId="4122069734" sldId="604"/>
            <ac:spMk id="35" creationId="{8DF86A11-C06B-AC84-FE2D-BA6725C11545}"/>
          </ac:spMkLst>
        </pc:spChg>
        <pc:spChg chg="add del mod">
          <ac:chgData name="Lin, Xinming" userId="804290e4-0149-42f3-9128-8104b00a49c9" providerId="ADAL" clId="{E05F6231-9006-49BF-826F-515EF227CCF1}" dt="2023-11-29T22:21:23.983" v="544" actId="478"/>
          <ac:spMkLst>
            <pc:docMk/>
            <pc:sldMk cId="4122069734" sldId="604"/>
            <ac:spMk id="36" creationId="{DAD3D184-D184-AB0E-2906-9207E4C6CDFF}"/>
          </ac:spMkLst>
        </pc:spChg>
        <pc:spChg chg="add del mod">
          <ac:chgData name="Lin, Xinming" userId="804290e4-0149-42f3-9128-8104b00a49c9" providerId="ADAL" clId="{E05F6231-9006-49BF-826F-515EF227CCF1}" dt="2023-11-29T22:21:24.889" v="545" actId="478"/>
          <ac:spMkLst>
            <pc:docMk/>
            <pc:sldMk cId="4122069734" sldId="604"/>
            <ac:spMk id="37" creationId="{ECA9D57A-3FF4-A464-B70E-1666877BDBFE}"/>
          </ac:spMkLst>
        </pc:spChg>
        <pc:spChg chg="add del mod">
          <ac:chgData name="Lin, Xinming" userId="804290e4-0149-42f3-9128-8104b00a49c9" providerId="ADAL" clId="{E05F6231-9006-49BF-826F-515EF227CCF1}" dt="2023-11-29T22:21:25.712" v="546" actId="478"/>
          <ac:spMkLst>
            <pc:docMk/>
            <pc:sldMk cId="4122069734" sldId="604"/>
            <ac:spMk id="38" creationId="{BB4A0506-3079-009A-550D-E5655B4FB09A}"/>
          </ac:spMkLst>
        </pc:spChg>
        <pc:spChg chg="add del mod">
          <ac:chgData name="Lin, Xinming" userId="804290e4-0149-42f3-9128-8104b00a49c9" providerId="ADAL" clId="{E05F6231-9006-49BF-826F-515EF227CCF1}" dt="2023-11-29T22:21:26.504" v="547" actId="478"/>
          <ac:spMkLst>
            <pc:docMk/>
            <pc:sldMk cId="4122069734" sldId="604"/>
            <ac:spMk id="39" creationId="{C722A5B2-2622-6F8F-CAF6-E576445FD93D}"/>
          </ac:spMkLst>
        </pc:spChg>
        <pc:grpChg chg="del mod">
          <ac:chgData name="Lin, Xinming" userId="804290e4-0149-42f3-9128-8104b00a49c9" providerId="ADAL" clId="{E05F6231-9006-49BF-826F-515EF227CCF1}" dt="2023-11-29T18:47:32.358" v="50" actId="478"/>
          <ac:grpSpMkLst>
            <pc:docMk/>
            <pc:sldMk cId="4122069734" sldId="604"/>
            <ac:grpSpMk id="7" creationId="{ABC801EE-7A72-111D-BFD7-D43B2A91E7A0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30" creationId="{E38F5B18-2535-120C-2188-F6C803F563B2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43" creationId="{6BF52C3C-3A0D-72F5-0EFD-E884475C1E8C}"/>
          </ac:grpSpMkLst>
        </pc:grpChg>
        <pc:picChg chg="del">
          <ac:chgData name="Lin, Xinming" userId="804290e4-0149-42f3-9128-8104b00a49c9" providerId="ADAL" clId="{E05F6231-9006-49BF-826F-515EF227CCF1}" dt="2023-11-29T18:45:07.341" v="20" actId="478"/>
          <ac:picMkLst>
            <pc:docMk/>
            <pc:sldMk cId="4122069734" sldId="604"/>
            <ac:picMk id="11" creationId="{DA1D863D-3664-FA52-FFB1-288C96972569}"/>
          </ac:picMkLst>
        </pc:picChg>
        <pc:picChg chg="add del mod modCrop">
          <ac:chgData name="Lin, Xinming" userId="804290e4-0149-42f3-9128-8104b00a49c9" providerId="ADAL" clId="{E05F6231-9006-49BF-826F-515EF227CCF1}" dt="2023-11-29T22:19:41.917" v="515" actId="478"/>
          <ac:picMkLst>
            <pc:docMk/>
            <pc:sldMk cId="4122069734" sldId="604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1:16.046" v="541" actId="478"/>
          <ac:picMkLst>
            <pc:docMk/>
            <pc:sldMk cId="4122069734" sldId="604"/>
            <ac:picMk id="17" creationId="{D30E4AA6-DB73-19D7-ADCC-4CC3E218E1CB}"/>
          </ac:picMkLst>
        </pc:picChg>
        <pc:picChg chg="add mod">
          <ac:chgData name="Lin, Xinming" userId="804290e4-0149-42f3-9128-8104b00a49c9" providerId="ADAL" clId="{E05F6231-9006-49BF-826F-515EF227CCF1}" dt="2023-11-29T22:19:44.312" v="516" actId="1076"/>
          <ac:picMkLst>
            <pc:docMk/>
            <pc:sldMk cId="4122069734" sldId="604"/>
            <ac:picMk id="32" creationId="{72F68053-0083-F41D-7F02-91D1B6761544}"/>
          </ac:picMkLst>
        </pc:picChg>
        <pc:picChg chg="add del mod">
          <ac:chgData name="Lin, Xinming" userId="804290e4-0149-42f3-9128-8104b00a49c9" providerId="ADAL" clId="{E05F6231-9006-49BF-826F-515EF227CCF1}" dt="2023-11-29T22:21:20.774" v="542" actId="478"/>
          <ac:picMkLst>
            <pc:docMk/>
            <pc:sldMk cId="4122069734" sldId="604"/>
            <ac:picMk id="34" creationId="{8EF75E82-C513-05FD-77BD-38FCF71B355D}"/>
          </ac:picMkLst>
        </pc:picChg>
        <pc:picChg chg="add del">
          <ac:chgData name="Lin, Xinming" userId="804290e4-0149-42f3-9128-8104b00a49c9" providerId="ADAL" clId="{E05F6231-9006-49BF-826F-515EF227CCF1}" dt="2023-11-29T22:21:29.776" v="549" actId="478"/>
          <ac:picMkLst>
            <pc:docMk/>
            <pc:sldMk cId="4122069734" sldId="604"/>
            <ac:picMk id="40" creationId="{BA9F3839-DC70-7F42-13D8-1834345D1526}"/>
          </ac:picMkLst>
        </pc:picChg>
        <pc:picChg chg="add mod ord">
          <ac:chgData name="Lin, Xinming" userId="804290e4-0149-42f3-9128-8104b00a49c9" providerId="ADAL" clId="{E05F6231-9006-49BF-826F-515EF227CCF1}" dt="2023-11-29T22:22:07.957" v="557" actId="20577"/>
          <ac:picMkLst>
            <pc:docMk/>
            <pc:sldMk cId="4122069734" sldId="604"/>
            <ac:picMk id="42" creationId="{596DF836-3C9A-F01F-CD8D-60A8E56B6FCA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2:24:06.975" v="573" actId="20577"/>
        <pc:sldMkLst>
          <pc:docMk/>
          <pc:sldMk cId="2395832928" sldId="605"/>
        </pc:sldMkLst>
        <pc:spChg chg="mod">
          <ac:chgData name="Lin, Xinming" userId="804290e4-0149-42f3-9128-8104b00a49c9" providerId="ADAL" clId="{E05F6231-9006-49BF-826F-515EF227CCF1}" dt="2023-11-29T22:06:39.448" v="511"/>
          <ac:spMkLst>
            <pc:docMk/>
            <pc:sldMk cId="2395832928" sldId="605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19:22:29.564" v="100" actId="20577"/>
          <ac:spMkLst>
            <pc:docMk/>
            <pc:sldMk cId="2395832928" sldId="605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5" creationId="{24591B25-D688-1CC7-73DA-A620EF4A5CF6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6" creationId="{17DFABA2-0143-B8DF-F317-34CA861AD8C4}"/>
          </ac:spMkLst>
        </pc:spChg>
        <pc:spChg chg="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26" creationId="{2DBC792D-7E00-6555-AF32-49AD80EDE7A8}"/>
          </ac:spMkLst>
        </pc:spChg>
        <pc:grpChg chg="add del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21" creationId="{CA473899-106E-3BFF-269D-600956D3DDBA}"/>
          </ac:grpSpMkLst>
        </pc:grpChg>
        <pc:grpChg chg="del">
          <ac:chgData name="Lin, Xinming" userId="804290e4-0149-42f3-9128-8104b00a49c9" providerId="ADAL" clId="{E05F6231-9006-49BF-826F-515EF227CCF1}" dt="2023-11-29T19:24:19.307" v="113" actId="478"/>
          <ac:grpSpMkLst>
            <pc:docMk/>
            <pc:sldMk cId="2395832928" sldId="605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30" creationId="{DE065624-8282-0149-CD69-D2888D74E741}"/>
          </ac:grpSpMkLst>
        </pc:grpChg>
        <pc:picChg chg="add del mod modCrop">
          <ac:chgData name="Lin, Xinming" userId="804290e4-0149-42f3-9128-8104b00a49c9" providerId="ADAL" clId="{E05F6231-9006-49BF-826F-515EF227CCF1}" dt="2023-11-29T22:23:07.112" v="560" actId="478"/>
          <ac:picMkLst>
            <pc:docMk/>
            <pc:sldMk cId="2395832928" sldId="605"/>
            <ac:picMk id="10" creationId="{7B1381CB-1B6A-35BE-DD08-E2945FE97A4B}"/>
          </ac:picMkLst>
        </pc:picChg>
        <pc:picChg chg="del">
          <ac:chgData name="Lin, Xinming" userId="804290e4-0149-42f3-9128-8104b00a49c9" providerId="ADAL" clId="{E05F6231-9006-49BF-826F-515EF227CCF1}" dt="2023-11-29T19:22:32.358" v="101" actId="478"/>
          <ac:picMkLst>
            <pc:docMk/>
            <pc:sldMk cId="2395832928" sldId="605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3:37.679" v="564" actId="478"/>
          <ac:picMkLst>
            <pc:docMk/>
            <pc:sldMk cId="2395832928" sldId="605"/>
            <ac:picMk id="14" creationId="{B236AE99-9895-02FE-3B6D-70F6E2645C12}"/>
          </ac:picMkLst>
        </pc:picChg>
        <pc:picChg chg="add mod">
          <ac:chgData name="Lin, Xinming" userId="804290e4-0149-42f3-9128-8104b00a49c9" providerId="ADAL" clId="{E05F6231-9006-49BF-826F-515EF227CCF1}" dt="2023-11-29T22:23:10.371" v="561" actId="1076"/>
          <ac:picMkLst>
            <pc:docMk/>
            <pc:sldMk cId="2395832928" sldId="605"/>
            <ac:picMk id="23" creationId="{0D27DB31-168A-8F57-FD4E-5A997B1A0171}"/>
          </ac:picMkLst>
        </pc:picChg>
        <pc:picChg chg="add mod ord">
          <ac:chgData name="Lin, Xinming" userId="804290e4-0149-42f3-9128-8104b00a49c9" providerId="ADAL" clId="{E05F6231-9006-49BF-826F-515EF227CCF1}" dt="2023-11-29T22:24:06.975" v="573" actId="20577"/>
          <ac:picMkLst>
            <pc:docMk/>
            <pc:sldMk cId="2395832928" sldId="605"/>
            <ac:picMk id="25" creationId="{4ED3DE18-5A30-B467-E09F-63CFEC0CA230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3:39:54.666" v="633" actId="20577"/>
        <pc:sldMkLst>
          <pc:docMk/>
          <pc:sldMk cId="941391702" sldId="606"/>
        </pc:sldMkLst>
        <pc:spChg chg="mod">
          <ac:chgData name="Lin, Xinming" userId="804290e4-0149-42f3-9128-8104b00a49c9" providerId="ADAL" clId="{E05F6231-9006-49BF-826F-515EF227CCF1}" dt="2023-11-29T20:10:49.805" v="428" actId="20577"/>
          <ac:spMkLst>
            <pc:docMk/>
            <pc:sldMk cId="941391702" sldId="606"/>
            <ac:spMk id="2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29T22:06:45.418" v="512"/>
          <ac:spMkLst>
            <pc:docMk/>
            <pc:sldMk cId="941391702" sldId="606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1-29T21:11:54.101" v="482" actId="478"/>
          <ac:spMkLst>
            <pc:docMk/>
            <pc:sldMk cId="941391702" sldId="606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29T19:25:28.466" v="118" actId="478"/>
          <ac:spMkLst>
            <pc:docMk/>
            <pc:sldMk cId="941391702" sldId="606"/>
            <ac:spMk id="12" creationId="{E755C018-273D-7CC3-6053-BFDCC7938468}"/>
          </ac:spMkLst>
        </pc:spChg>
        <pc:spChg chg="add del mod">
          <ac:chgData name="Lin, Xinming" userId="804290e4-0149-42f3-9128-8104b00a49c9" providerId="ADAL" clId="{E05F6231-9006-49BF-826F-515EF227CCF1}" dt="2023-11-29T20:05:03.129" v="329" actId="478"/>
          <ac:spMkLst>
            <pc:docMk/>
            <pc:sldMk cId="941391702" sldId="606"/>
            <ac:spMk id="19" creationId="{FAB59BA9-9A2D-EC9F-A36F-6C2E713C9C62}"/>
          </ac:spMkLst>
        </pc:spChg>
        <pc:spChg chg="add del mod">
          <ac:chgData name="Lin, Xinming" userId="804290e4-0149-42f3-9128-8104b00a49c9" providerId="ADAL" clId="{E05F6231-9006-49BF-826F-515EF227CCF1}" dt="2023-11-29T20:04:11.193" v="312" actId="478"/>
          <ac:spMkLst>
            <pc:docMk/>
            <pc:sldMk cId="941391702" sldId="606"/>
            <ac:spMk id="24" creationId="{E08C6063-EC68-BE47-2E02-C91B4C76F2D3}"/>
          </ac:spMkLst>
        </pc:spChg>
        <pc:spChg chg="del">
          <ac:chgData name="Lin, Xinming" userId="804290e4-0149-42f3-9128-8104b00a49c9" providerId="ADAL" clId="{E05F6231-9006-49BF-826F-515EF227CCF1}" dt="2023-11-29T19:25:33.350" v="121" actId="478"/>
          <ac:spMkLst>
            <pc:docMk/>
            <pc:sldMk cId="941391702" sldId="606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35:11.485" v="617" actId="20577"/>
          <ac:spMkLst>
            <pc:docMk/>
            <pc:sldMk cId="941391702" sldId="606"/>
            <ac:spMk id="27" creationId="{DBA8AC2F-79EC-A38E-5BF2-F1B04541B51B}"/>
          </ac:spMkLst>
        </pc:spChg>
        <pc:spChg chg="add mod">
          <ac:chgData name="Lin, Xinming" userId="804290e4-0149-42f3-9128-8104b00a49c9" providerId="ADAL" clId="{E05F6231-9006-49BF-826F-515EF227CCF1}" dt="2023-11-29T23:39:54.666" v="633" actId="20577"/>
          <ac:spMkLst>
            <pc:docMk/>
            <pc:sldMk cId="941391702" sldId="606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1" creationId="{64FBFC66-7706-3CA2-47ED-87D922C09FB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2" creationId="{1E92BB0A-1A56-BD3A-DB8B-9EC8C8D8C03A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3" creationId="{F4C1D170-E031-0202-207D-6336E1EC163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4" creationId="{447E4F1D-745C-9333-234C-E23219E8D11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5" creationId="{658780A9-3798-2949-9633-92A3FAB8C6D5}"/>
          </ac:spMkLst>
        </pc:spChg>
        <pc:spChg chg="del mod topLvl">
          <ac:chgData name="Lin, Xinming" userId="804290e4-0149-42f3-9128-8104b00a49c9" providerId="ADAL" clId="{E05F6231-9006-49BF-826F-515EF227CCF1}" dt="2023-11-29T20:06:54.142" v="355" actId="478"/>
          <ac:spMkLst>
            <pc:docMk/>
            <pc:sldMk cId="941391702" sldId="606"/>
            <ac:spMk id="37" creationId="{175C205E-5518-3A40-0D0B-57C0ED151665}"/>
          </ac:spMkLst>
        </pc:spChg>
        <pc:spChg chg="del mod">
          <ac:chgData name="Lin, Xinming" userId="804290e4-0149-42f3-9128-8104b00a49c9" providerId="ADAL" clId="{E05F6231-9006-49BF-826F-515EF227CCF1}" dt="2023-11-29T22:24:54.056" v="582" actId="478"/>
          <ac:spMkLst>
            <pc:docMk/>
            <pc:sldMk cId="941391702" sldId="606"/>
            <ac:spMk id="40" creationId="{DC00E284-ED66-4122-AEE0-0CC432328166}"/>
          </ac:spMkLst>
        </pc:spChg>
        <pc:spChg chg="del mod">
          <ac:chgData name="Lin, Xinming" userId="804290e4-0149-42f3-9128-8104b00a49c9" providerId="ADAL" clId="{E05F6231-9006-49BF-826F-515EF227CCF1}" dt="2023-11-29T22:24:49.072" v="579" actId="478"/>
          <ac:spMkLst>
            <pc:docMk/>
            <pc:sldMk cId="941391702" sldId="606"/>
            <ac:spMk id="41" creationId="{509E57FC-00AB-6F46-BD89-C2E41F8816FC}"/>
          </ac:spMkLst>
        </pc:spChg>
        <pc:spChg chg="del mod">
          <ac:chgData name="Lin, Xinming" userId="804290e4-0149-42f3-9128-8104b00a49c9" providerId="ADAL" clId="{E05F6231-9006-49BF-826F-515EF227CCF1}" dt="2023-11-29T22:24:50.979" v="580" actId="478"/>
          <ac:spMkLst>
            <pc:docMk/>
            <pc:sldMk cId="941391702" sldId="606"/>
            <ac:spMk id="42" creationId="{2E2D004B-5648-E2D2-4FCF-28966712C8D8}"/>
          </ac:spMkLst>
        </pc:spChg>
        <pc:spChg chg="del mod">
          <ac:chgData name="Lin, Xinming" userId="804290e4-0149-42f3-9128-8104b00a49c9" providerId="ADAL" clId="{E05F6231-9006-49BF-826F-515EF227CCF1}" dt="2023-11-29T22:24:52.443" v="581" actId="478"/>
          <ac:spMkLst>
            <pc:docMk/>
            <pc:sldMk cId="941391702" sldId="606"/>
            <ac:spMk id="43" creationId="{6F4DCB6C-6630-D876-7759-FEC118980CF0}"/>
          </ac:spMkLst>
        </pc:spChg>
        <pc:spChg chg="del mod">
          <ac:chgData name="Lin, Xinming" userId="804290e4-0149-42f3-9128-8104b00a49c9" providerId="ADAL" clId="{E05F6231-9006-49BF-826F-515EF227CCF1}" dt="2023-11-29T22:24:47.088" v="578" actId="478"/>
          <ac:spMkLst>
            <pc:docMk/>
            <pc:sldMk cId="941391702" sldId="606"/>
            <ac:spMk id="44" creationId="{58609420-EAD7-865D-9279-148BE80FC3DB}"/>
          </ac:spMkLst>
        </pc:spChg>
        <pc:spChg chg="add mod">
          <ac:chgData name="Lin, Xinming" userId="804290e4-0149-42f3-9128-8104b00a49c9" providerId="ADAL" clId="{E05F6231-9006-49BF-826F-515EF227CCF1}" dt="2023-11-29T20:13:36.290" v="449" actId="164"/>
          <ac:spMkLst>
            <pc:docMk/>
            <pc:sldMk cId="941391702" sldId="606"/>
            <ac:spMk id="45" creationId="{94C229D2-F244-1F79-7028-C5A91240AC4C}"/>
          </ac:spMkLst>
        </pc:spChg>
        <pc:spChg chg="del mod">
          <ac:chgData name="Lin, Xinming" userId="804290e4-0149-42f3-9128-8104b00a49c9" providerId="ADAL" clId="{E05F6231-9006-49BF-826F-515EF227CCF1}" dt="2023-11-29T22:26:09.698" v="600" actId="478"/>
          <ac:spMkLst>
            <pc:docMk/>
            <pc:sldMk cId="941391702" sldId="606"/>
            <ac:spMk id="48" creationId="{DB5F089A-4E1B-9E63-3C5E-6A3CFA170C7A}"/>
          </ac:spMkLst>
        </pc:spChg>
        <pc:spChg chg="del mod">
          <ac:chgData name="Lin, Xinming" userId="804290e4-0149-42f3-9128-8104b00a49c9" providerId="ADAL" clId="{E05F6231-9006-49BF-826F-515EF227CCF1}" dt="2023-11-29T22:26:11.402" v="601" actId="478"/>
          <ac:spMkLst>
            <pc:docMk/>
            <pc:sldMk cId="941391702" sldId="606"/>
            <ac:spMk id="49" creationId="{B290B961-195F-C2CE-1627-18C686B597B1}"/>
          </ac:spMkLst>
        </pc:spChg>
        <pc:spChg chg="add mod">
          <ac:chgData name="Lin, Xinming" userId="804290e4-0149-42f3-9128-8104b00a49c9" providerId="ADAL" clId="{E05F6231-9006-49BF-826F-515EF227CCF1}" dt="2023-11-29T20:14:01.202" v="452" actId="1076"/>
          <ac:spMkLst>
            <pc:docMk/>
            <pc:sldMk cId="941391702" sldId="606"/>
            <ac:spMk id="50" creationId="{B82DBC94-98A2-3E90-48A1-A90232AB7E0D}"/>
          </ac:spMkLst>
        </pc:spChg>
        <pc:spChg chg="add del mod">
          <ac:chgData name="Lin, Xinming" userId="804290e4-0149-42f3-9128-8104b00a49c9" providerId="ADAL" clId="{E05F6231-9006-49BF-826F-515EF227CCF1}" dt="2023-11-29T20:11:15.947" v="432" actId="478"/>
          <ac:spMkLst>
            <pc:docMk/>
            <pc:sldMk cId="941391702" sldId="606"/>
            <ac:spMk id="52" creationId="{D5667270-747E-0372-79E1-DED8E813E4C4}"/>
          </ac:spMkLst>
        </pc:spChg>
        <pc:spChg chg="add mod">
          <ac:chgData name="Lin, Xinming" userId="804290e4-0149-42f3-9128-8104b00a49c9" providerId="ADAL" clId="{E05F6231-9006-49BF-826F-515EF227CCF1}" dt="2023-11-29T21:06:00.844" v="476" actId="1036"/>
          <ac:spMkLst>
            <pc:docMk/>
            <pc:sldMk cId="941391702" sldId="606"/>
            <ac:spMk id="53" creationId="{99FC13DB-9B92-2370-AD07-F395E5572C95}"/>
          </ac:spMkLst>
        </pc:spChg>
        <pc:spChg chg="add mod">
          <ac:chgData name="Lin, Xinming" userId="804290e4-0149-42f3-9128-8104b00a49c9" providerId="ADAL" clId="{E05F6231-9006-49BF-826F-515EF227CCF1}" dt="2023-11-29T20:13:44.495" v="450" actId="164"/>
          <ac:spMkLst>
            <pc:docMk/>
            <pc:sldMk cId="941391702" sldId="606"/>
            <ac:spMk id="54" creationId="{D963F6FF-227A-EB94-4E31-744695040ADC}"/>
          </ac:spMkLst>
        </pc:spChg>
        <pc:spChg chg="add mod">
          <ac:chgData name="Lin, Xinming" userId="804290e4-0149-42f3-9128-8104b00a49c9" providerId="ADAL" clId="{E05F6231-9006-49BF-826F-515EF227CCF1}" dt="2023-11-29T21:05:57.028" v="472" actId="164"/>
          <ac:spMkLst>
            <pc:docMk/>
            <pc:sldMk cId="941391702" sldId="606"/>
            <ac:spMk id="57" creationId="{B3FCF2F1-03A0-7B1E-FAEE-F8F9DD3C8A78}"/>
          </ac:spMkLst>
        </pc:spChg>
        <pc:spChg chg="add mod">
          <ac:chgData name="Lin, Xinming" userId="804290e4-0149-42f3-9128-8104b00a49c9" providerId="ADAL" clId="{E05F6231-9006-49BF-826F-515EF227CCF1}" dt="2023-11-29T21:06:10.966" v="481" actId="164"/>
          <ac:spMkLst>
            <pc:docMk/>
            <pc:sldMk cId="941391702" sldId="606"/>
            <ac:spMk id="58" creationId="{00EC1D87-C463-D4C0-E204-448A013710BA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4" creationId="{9C983138-DBB2-6EAB-A95B-FA3E820BA50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6" creationId="{C59A4B76-0035-C42F-766B-8061CD77625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7" creationId="{AFB4BB29-16B6-BF47-4CC5-11541241814A}"/>
          </ac:spMkLst>
        </pc:spChg>
        <pc:grpChg chg="del">
          <ac:chgData name="Lin, Xinming" userId="804290e4-0149-42f3-9128-8104b00a49c9" providerId="ADAL" clId="{E05F6231-9006-49BF-826F-515EF227CCF1}" dt="2023-11-29T19:25:31.298" v="120" actId="478"/>
          <ac:grpSpMkLst>
            <pc:docMk/>
            <pc:sldMk cId="941391702" sldId="606"/>
            <ac:grpSpMk id="21" creationId="{CA473899-106E-3BFF-269D-600956D3DDBA}"/>
          </ac:grpSpMkLst>
        </pc:grpChg>
        <pc:grpChg chg="add del mod">
          <ac:chgData name="Lin, Xinming" userId="804290e4-0149-42f3-9128-8104b00a49c9" providerId="ADAL" clId="{E05F6231-9006-49BF-826F-515EF227CCF1}" dt="2023-11-29T20:05:56.859" v="341" actId="478"/>
          <ac:grpSpMkLst>
            <pc:docMk/>
            <pc:sldMk cId="941391702" sldId="606"/>
            <ac:grpSpMk id="29" creationId="{0649DCE7-8443-472C-08D1-2114A43AF63A}"/>
          </ac:grpSpMkLst>
        </pc:grpChg>
        <pc:grpChg chg="add del mod">
          <ac:chgData name="Lin, Xinming" userId="804290e4-0149-42f3-9128-8104b00a49c9" providerId="ADAL" clId="{E05F6231-9006-49BF-826F-515EF227CCF1}" dt="2023-11-29T20:06:54.142" v="355" actId="478"/>
          <ac:grpSpMkLst>
            <pc:docMk/>
            <pc:sldMk cId="941391702" sldId="606"/>
            <ac:grpSpMk id="36" creationId="{FC060F8F-DB59-F6AC-0E52-73F098F41DE9}"/>
          </ac:grpSpMkLst>
        </pc:grpChg>
        <pc:grpChg chg="del mod topLvl">
          <ac:chgData name="Lin, Xinming" userId="804290e4-0149-42f3-9128-8104b00a49c9" providerId="ADAL" clId="{E05F6231-9006-49BF-826F-515EF227CCF1}" dt="2023-11-29T22:24:52.443" v="581" actId="478"/>
          <ac:grpSpMkLst>
            <pc:docMk/>
            <pc:sldMk cId="941391702" sldId="606"/>
            <ac:grpSpMk id="38" creationId="{6310BA3E-92BE-8B74-8339-BC0E57A6306C}"/>
          </ac:grpSpMkLst>
        </pc:grpChg>
        <pc:grpChg chg="add del mod">
          <ac:chgData name="Lin, Xinming" userId="804290e4-0149-42f3-9128-8104b00a49c9" providerId="ADAL" clId="{E05F6231-9006-49BF-826F-515EF227CCF1}" dt="2023-11-29T22:26:09.698" v="600" actId="478"/>
          <ac:grpSpMkLst>
            <pc:docMk/>
            <pc:sldMk cId="941391702" sldId="606"/>
            <ac:grpSpMk id="46" creationId="{3913896B-4834-7A3F-5779-6250B6BD8291}"/>
          </ac:grpSpMkLst>
        </pc:grpChg>
        <pc:grpChg chg="add mod">
          <ac:chgData name="Lin, Xinming" userId="804290e4-0149-42f3-9128-8104b00a49c9" providerId="ADAL" clId="{E05F6231-9006-49BF-826F-515EF227CCF1}" dt="2023-11-29T21:05:57.028" v="472" actId="164"/>
          <ac:grpSpMkLst>
            <pc:docMk/>
            <pc:sldMk cId="941391702" sldId="606"/>
            <ac:grpSpMk id="55" creationId="{CEAA81BF-37DB-75B8-4585-D5B7A8B3698A}"/>
          </ac:grpSpMkLst>
        </pc:grpChg>
        <pc:grpChg chg="add mod">
          <ac:chgData name="Lin, Xinming" userId="804290e4-0149-42f3-9128-8104b00a49c9" providerId="ADAL" clId="{E05F6231-9006-49BF-826F-515EF227CCF1}" dt="2023-11-29T21:06:10.966" v="481" actId="164"/>
          <ac:grpSpMkLst>
            <pc:docMk/>
            <pc:sldMk cId="941391702" sldId="606"/>
            <ac:grpSpMk id="56" creationId="{24AE6273-0602-2AF3-2BE6-62A72A77BDB6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59" creationId="{58FD1279-E53B-D6CF-8FE4-AF938703FC45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0" creationId="{FA5D0829-B77F-5563-3DA6-5820997BC87D}"/>
          </ac:grpSpMkLst>
        </pc:grpChg>
        <pc:grpChg chg="add del mod">
          <ac:chgData name="Lin, Xinming" userId="804290e4-0149-42f3-9128-8104b00a49c9" providerId="ADAL" clId="{E05F6231-9006-49BF-826F-515EF227CCF1}" dt="2023-11-29T22:25:46.615" v="594"/>
          <ac:grpSpMkLst>
            <pc:docMk/>
            <pc:sldMk cId="941391702" sldId="606"/>
            <ac:grpSpMk id="62" creationId="{991CB764-10B3-43B1-B695-56F0FA4BBD82}"/>
          </ac:grpSpMkLst>
        </pc:grpChg>
        <pc:grpChg chg="mod">
          <ac:chgData name="Lin, Xinming" userId="804290e4-0149-42f3-9128-8104b00a49c9" providerId="ADAL" clId="{E05F6231-9006-49BF-826F-515EF227CCF1}" dt="2023-11-29T22:25:28.814" v="587"/>
          <ac:grpSpMkLst>
            <pc:docMk/>
            <pc:sldMk cId="941391702" sldId="606"/>
            <ac:grpSpMk id="65" creationId="{A2D5B092-BA7F-D6F5-977B-B5357EAF8307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9" creationId="{56E371EA-64F9-0128-F474-2F1FBE442340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70" creationId="{E35E69C3-DD3D-3B09-3790-47DD2BE6E214}"/>
          </ac:grpSpMkLst>
        </pc:grpChg>
        <pc:picChg chg="del">
          <ac:chgData name="Lin, Xinming" userId="804290e4-0149-42f3-9128-8104b00a49c9" providerId="ADAL" clId="{E05F6231-9006-49BF-826F-515EF227CCF1}" dt="2023-11-29T19:25:30.039" v="119" actId="478"/>
          <ac:picMkLst>
            <pc:docMk/>
            <pc:sldMk cId="941391702" sldId="606"/>
            <ac:picMk id="9" creationId="{BBBB6175-66B5-E389-B29B-BB1FC3326A52}"/>
          </ac:picMkLst>
        </pc:picChg>
        <pc:picChg chg="del">
          <ac:chgData name="Lin, Xinming" userId="804290e4-0149-42f3-9128-8104b00a49c9" providerId="ADAL" clId="{E05F6231-9006-49BF-826F-515EF227CCF1}" dt="2023-11-29T19:25:26.792" v="117" actId="478"/>
          <ac:picMkLst>
            <pc:docMk/>
            <pc:sldMk cId="941391702" sldId="606"/>
            <ac:picMk id="10" creationId="{7B1381CB-1B6A-35BE-DD08-E2945FE97A4B}"/>
          </ac:picMkLst>
        </pc:picChg>
        <pc:picChg chg="add del mod">
          <ac:chgData name="Lin, Xinming" userId="804290e4-0149-42f3-9128-8104b00a49c9" providerId="ADAL" clId="{E05F6231-9006-49BF-826F-515EF227CCF1}" dt="2023-11-29T19:53:03.713" v="219" actId="478"/>
          <ac:picMkLst>
            <pc:docMk/>
            <pc:sldMk cId="941391702" sldId="606"/>
            <ac:picMk id="11" creationId="{25A105CA-BF4D-A45E-35A9-EE7A58B3C3DA}"/>
          </ac:picMkLst>
        </pc:picChg>
        <pc:picChg chg="add del mod">
          <ac:chgData name="Lin, Xinming" userId="804290e4-0149-42f3-9128-8104b00a49c9" providerId="ADAL" clId="{E05F6231-9006-49BF-826F-515EF227CCF1}" dt="2023-11-29T23:34:23.308" v="624" actId="478"/>
          <ac:picMkLst>
            <pc:docMk/>
            <pc:sldMk cId="941391702" sldId="606"/>
            <ac:picMk id="17" creationId="{63A25192-BCC2-075C-E317-A1EF98BEAD28}"/>
          </ac:picMkLst>
        </pc:picChg>
        <pc:picChg chg="add del mod">
          <ac:chgData name="Lin, Xinming" userId="804290e4-0149-42f3-9128-8104b00a49c9" providerId="ADAL" clId="{E05F6231-9006-49BF-826F-515EF227CCF1}" dt="2023-11-29T22:34:35.858" v="609" actId="478"/>
          <ac:picMkLst>
            <pc:docMk/>
            <pc:sldMk cId="941391702" sldId="606"/>
            <ac:picMk id="22" creationId="{C91E6F75-968D-2BA2-B18B-54A52DF50707}"/>
          </ac:picMkLst>
        </pc:picChg>
        <pc:picChg chg="mod">
          <ac:chgData name="Lin, Xinming" userId="804290e4-0149-42f3-9128-8104b00a49c9" providerId="ADAL" clId="{E05F6231-9006-49BF-826F-515EF227CCF1}" dt="2023-11-29T20:05:26.676" v="334"/>
          <ac:picMkLst>
            <pc:docMk/>
            <pc:sldMk cId="941391702" sldId="606"/>
            <ac:picMk id="30" creationId="{A2B10E23-0734-6C7C-EA1D-7F16FFD0A379}"/>
          </ac:picMkLst>
        </pc:picChg>
        <pc:picChg chg="del mod">
          <ac:chgData name="Lin, Xinming" userId="804290e4-0149-42f3-9128-8104b00a49c9" providerId="ADAL" clId="{E05F6231-9006-49BF-826F-515EF227CCF1}" dt="2023-11-29T22:24:43.400" v="577" actId="478"/>
          <ac:picMkLst>
            <pc:docMk/>
            <pc:sldMk cId="941391702" sldId="606"/>
            <ac:picMk id="39" creationId="{8CEFC30B-0FE2-C56B-D6B1-FFF4F59F95DA}"/>
          </ac:picMkLst>
        </pc:picChg>
        <pc:picChg chg="del mod">
          <ac:chgData name="Lin, Xinming" userId="804290e4-0149-42f3-9128-8104b00a49c9" providerId="ADAL" clId="{E05F6231-9006-49BF-826F-515EF227CCF1}" dt="2023-11-29T22:26:07.336" v="599" actId="478"/>
          <ac:picMkLst>
            <pc:docMk/>
            <pc:sldMk cId="941391702" sldId="606"/>
            <ac:picMk id="47" creationId="{85C6BF40-7F06-A6E7-F94A-B17C014477E0}"/>
          </ac:picMkLst>
        </pc:picChg>
        <pc:picChg chg="add mod modCrop">
          <ac:chgData name="Lin, Xinming" userId="804290e4-0149-42f3-9128-8104b00a49c9" providerId="ADAL" clId="{E05F6231-9006-49BF-826F-515EF227CCF1}" dt="2023-11-29T22:26:46.417" v="604" actId="164"/>
          <ac:picMkLst>
            <pc:docMk/>
            <pc:sldMk cId="941391702" sldId="606"/>
            <ac:picMk id="61" creationId="{4915DA40-0EE0-8B47-30D2-997CCBA080FC}"/>
          </ac:picMkLst>
        </pc:picChg>
        <pc:picChg chg="mod">
          <ac:chgData name="Lin, Xinming" userId="804290e4-0149-42f3-9128-8104b00a49c9" providerId="ADAL" clId="{E05F6231-9006-49BF-826F-515EF227CCF1}" dt="2023-11-29T22:25:32.900" v="589" actId="1076"/>
          <ac:picMkLst>
            <pc:docMk/>
            <pc:sldMk cId="941391702" sldId="606"/>
            <ac:picMk id="63" creationId="{00DBEFC3-852E-05C1-477A-E6C5FEE72F6D}"/>
          </ac:picMkLst>
        </pc:picChg>
        <pc:picChg chg="add mod modCrop">
          <ac:chgData name="Lin, Xinming" userId="804290e4-0149-42f3-9128-8104b00a49c9" providerId="ADAL" clId="{E05F6231-9006-49BF-826F-515EF227CCF1}" dt="2023-11-29T22:26:40.694" v="603" actId="164"/>
          <ac:picMkLst>
            <pc:docMk/>
            <pc:sldMk cId="941391702" sldId="606"/>
            <ac:picMk id="68" creationId="{CD8E3E5A-90C0-7751-A40C-6B558A210002}"/>
          </ac:picMkLst>
        </pc:picChg>
        <pc:picChg chg="add mod ord">
          <ac:chgData name="Lin, Xinming" userId="804290e4-0149-42f3-9128-8104b00a49c9" providerId="ADAL" clId="{E05F6231-9006-49BF-826F-515EF227CCF1}" dt="2023-11-29T22:34:53.845" v="615" actId="14100"/>
          <ac:picMkLst>
            <pc:docMk/>
            <pc:sldMk cId="941391702" sldId="606"/>
            <ac:picMk id="72" creationId="{F97BD43C-86A9-5C1E-D45F-0E8FA7A11A21}"/>
          </ac:picMkLst>
        </pc:picChg>
        <pc:picChg chg="add mod ord">
          <ac:chgData name="Lin, Xinming" userId="804290e4-0149-42f3-9128-8104b00a49c9" providerId="ADAL" clId="{E05F6231-9006-49BF-826F-515EF227CCF1}" dt="2023-11-29T23:34:48.939" v="629" actId="1076"/>
          <ac:picMkLst>
            <pc:docMk/>
            <pc:sldMk cId="941391702" sldId="606"/>
            <ac:picMk id="74" creationId="{E5E87271-AA1C-816E-82BF-3475883E3EB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00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5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3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9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11/29/2023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err="1"/>
              <a:t>ERsed</a:t>
            </a:r>
            <a:r>
              <a:rPr lang="en-US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Remove positive </a:t>
            </a:r>
            <a:r>
              <a:rPr lang="en-US" err="1">
                <a:solidFill>
                  <a:prstClr val="black"/>
                </a:solidFill>
              </a:rPr>
              <a:t>ERsed</a:t>
            </a:r>
            <a:r>
              <a:rPr lang="en-US">
                <a:solidFill>
                  <a:prstClr val="black"/>
                </a:solidFill>
              </a:rPr>
              <a:t> values (3 sites with </a:t>
            </a:r>
            <a:r>
              <a:rPr lang="en-US" err="1">
                <a:solidFill>
                  <a:prstClr val="black"/>
                </a:solidFill>
              </a:rPr>
              <a:t>ER_sed</a:t>
            </a:r>
            <a:r>
              <a:rPr lang="en-US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# Missing values: Hyporheic exchange flux (2), </a:t>
            </a:r>
            <a:r>
              <a:rPr lang="en-US" err="1">
                <a:solidFill>
                  <a:prstClr val="black"/>
                </a:solidFill>
              </a:rPr>
              <a:t>Chlorophyll_A</a:t>
            </a:r>
            <a:r>
              <a:rPr lang="en-US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Target variable in the MLR analysis: </a:t>
            </a:r>
            <a:r>
              <a:rPr lang="en-US" err="1">
                <a:solidFill>
                  <a:prstClr val="black"/>
                </a:solidFill>
              </a:rPr>
              <a:t>ERsed_square</a:t>
            </a:r>
            <a:endParaRPr lang="en-US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HOBO_Temp</a:t>
            </a:r>
            <a:r>
              <a:rPr lang="en-US" sz="160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Hyporheic exchange flux, </a:t>
            </a:r>
            <a:r>
              <a:rPr lang="en-US" sz="1600" err="1">
                <a:solidFill>
                  <a:prstClr val="black"/>
                </a:solidFill>
              </a:rPr>
              <a:t>Chlorophyll_A</a:t>
            </a:r>
            <a:endParaRPr lang="en-US" sz="16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totdasqkm</a:t>
            </a:r>
            <a:r>
              <a:rPr lang="en-US" sz="160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err="1">
                <a:solidFill>
                  <a:prstClr val="black"/>
                </a:solidFill>
              </a:rPr>
              <a:t>Shrb</a:t>
            </a:r>
            <a:r>
              <a:rPr lang="en-US" sz="160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Log transform for Slope, D50_m, </a:t>
            </a:r>
            <a:r>
              <a:rPr lang="en-US" err="1">
                <a:solidFill>
                  <a:prstClr val="black"/>
                </a:solidFill>
              </a:rPr>
              <a:t>totdasqkm</a:t>
            </a:r>
            <a:r>
              <a:rPr lang="en-US">
                <a:solidFill>
                  <a:prstClr val="black"/>
                </a:solidFill>
              </a:rPr>
              <a:t>, "Discharge", '</a:t>
            </a:r>
            <a:r>
              <a:rPr lang="en-US" err="1">
                <a:solidFill>
                  <a:prstClr val="black"/>
                </a:solidFill>
              </a:rPr>
              <a:t>Average_Depth</a:t>
            </a:r>
            <a:r>
              <a:rPr lang="en-US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E3FB4AE-38D7-ED38-FFBD-630DA8B5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545"/>
            <a:ext cx="2057401" cy="274320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3F2F913-3D96-7657-3B29-5A67FC608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28" y="1025545"/>
            <a:ext cx="2057401" cy="274320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901E1911-FF26-810E-98DD-30C9B7C2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3535" y="1025545"/>
            <a:ext cx="2057401" cy="274320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9937703-374B-C4F0-7C41-66C900758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1563" y="1025545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A1E0D0B5-938F-F1EA-8C13-748710B29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6" y="3904381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F9F9AFDE-1037-8900-C5EE-1237D7EA1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4699" y="3904379"/>
            <a:ext cx="2057401" cy="274320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7E8BB29E-D4AE-52B9-F6EF-1453C9B345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100" y="3909314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A8837719-CE16-E9D3-2AC3-3E4E4EEA2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8529" y="3904379"/>
            <a:ext cx="2057401" cy="27432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2B8F34-7413-8F07-4677-B6209334A6CF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1BDF47B1-8D87-20C4-71AC-8F029DD567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1601" y="1023684"/>
            <a:ext cx="2057401" cy="27432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0A1BAF4-D91A-214E-E386-9A872091F1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5976" y="3899444"/>
            <a:ext cx="20574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3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99" y="334829"/>
            <a:ext cx="6656033" cy="384721"/>
          </a:xfrm>
        </p:spPr>
        <p:txBody>
          <a:bodyPr/>
          <a:lstStyle/>
          <a:p>
            <a:r>
              <a:rPr lang="en-US"/>
              <a:t>Histogram (original vs log)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85071410-AC67-181C-0548-A06780AC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40074"/>
            <a:ext cx="2057401" cy="274320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ACBCE09-C75D-185A-BEFD-781E941B5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2" y="940073"/>
            <a:ext cx="2057401" cy="2743200"/>
          </a:xfrm>
          <a:prstGeom prst="rect">
            <a:avLst/>
          </a:prstGeom>
        </p:spPr>
      </p:pic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85C0ED76-057B-9FC0-6BC3-425FB6205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165" y="927356"/>
            <a:ext cx="2057401" cy="2743200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E2131E57-2F5A-6DF8-A014-AB69AA317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81" y="3809709"/>
            <a:ext cx="2057401" cy="2743200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FD175DD-653F-D14B-B72C-BF7FABD31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9" y="3765021"/>
            <a:ext cx="2057401" cy="27432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2F5A9A5E-ED4B-0CDD-CF4D-140FC3C37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0979" y="939193"/>
            <a:ext cx="2057401" cy="2743200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A2B9B9D9-7FAA-16B5-38CC-0B49BC94B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499" y="3901629"/>
            <a:ext cx="2057401" cy="2743200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1B8CDEDC-EE87-0264-C4DD-11E18C62D1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3217" y="945886"/>
            <a:ext cx="2057401" cy="2743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A5F967E-F73F-B5E3-C9FF-5ABB005E0B60}"/>
              </a:ext>
            </a:extLst>
          </p:cNvPr>
          <p:cNvCxnSpPr>
            <a:cxnSpLocks/>
          </p:cNvCxnSpPr>
          <p:nvPr/>
        </p:nvCxnSpPr>
        <p:spPr>
          <a:xfrm>
            <a:off x="0" y="3765021"/>
            <a:ext cx="9144000" cy="0"/>
          </a:xfrm>
          <a:prstGeom prst="line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 descr="Chart, histogram&#10;&#10;Description automatically generated">
            <a:extLst>
              <a:ext uri="{FF2B5EF4-FFF2-40B4-BE49-F238E27FC236}">
                <a16:creationId xmlns:a16="http://schemas.microsoft.com/office/drawing/2014/main" id="{7F6E27C6-90B5-0E76-A0E8-B2234D96D8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6580" y="3795712"/>
            <a:ext cx="2057401" cy="2743200"/>
          </a:xfrm>
          <a:prstGeom prst="rect">
            <a:avLst/>
          </a:prstGeom>
        </p:spPr>
      </p:pic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D72F8BFF-F3EC-F9D2-771C-333B232C66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0880" y="3859487"/>
            <a:ext cx="2057401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5B736-FF40-C211-B1AC-365275CBAB56}"/>
              </a:ext>
            </a:extLst>
          </p:cNvPr>
          <p:cNvSpPr txBox="1"/>
          <p:nvPr/>
        </p:nvSpPr>
        <p:spPr>
          <a:xfrm>
            <a:off x="6175801" y="3769822"/>
            <a:ext cx="360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%Ag(</a:t>
            </a:r>
            <a:r>
              <a:rPr lang="en-US" sz="1200" err="1">
                <a:solidFill>
                  <a:srgbClr val="FF0000"/>
                </a:solidFill>
              </a:rPr>
              <a:t>PctAg</a:t>
            </a:r>
            <a:r>
              <a:rPr lang="en-US" sz="1200">
                <a:solidFill>
                  <a:srgbClr val="FF0000"/>
                </a:solidFill>
              </a:rPr>
              <a:t>) = %Crop + %Pasture/Hay;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92410-5974-936A-4773-9176A0D8033F}"/>
              </a:ext>
            </a:extLst>
          </p:cNvPr>
          <p:cNvSpPr txBox="1"/>
          <p:nvPr/>
        </p:nvSpPr>
        <p:spPr>
          <a:xfrm>
            <a:off x="1895911" y="3722604"/>
            <a:ext cx="51508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FF0000"/>
                </a:solidFill>
              </a:rPr>
              <a:t>#%Forest(PctFst) = %Coniferous+%Evergreen + %Mix</a:t>
            </a:r>
          </a:p>
        </p:txBody>
      </p:sp>
    </p:spTree>
    <p:extLst>
      <p:ext uri="{BB962C8B-B14F-4D97-AF65-F5344CB8AC3E}">
        <p14:creationId xmlns:p14="http://schemas.microsoft.com/office/powerpoint/2010/main" val="153827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MLR forward/backward selection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622752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model for both forward/backward selection: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)~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GPP_Square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totdasqkm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Chlorophyll_A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log(Slope)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2BE3E8-8FC7-28BB-6F36-8CDC0BC6BE70}"/>
              </a:ext>
            </a:extLst>
          </p:cNvPr>
          <p:cNvGrpSpPr/>
          <p:nvPr/>
        </p:nvGrpSpPr>
        <p:grpSpPr>
          <a:xfrm>
            <a:off x="1629143" y="2446783"/>
            <a:ext cx="5184554" cy="3162656"/>
            <a:chOff x="1629143" y="2446783"/>
            <a:chExt cx="5184554" cy="316265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415583-7E37-4CED-1E66-94034CF29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813" y="2446783"/>
              <a:ext cx="5157884" cy="316265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F40398E-CB6C-F6D5-907D-6FE2D27B5191}"/>
                </a:ext>
              </a:extLst>
            </p:cNvPr>
            <p:cNvSpPr/>
            <p:nvPr/>
          </p:nvSpPr>
          <p:spPr>
            <a:xfrm>
              <a:off x="1629143" y="5236059"/>
              <a:ext cx="4681056" cy="176168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095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Robust regression (M-estimation)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970512"/>
            <a:ext cx="8990710" cy="3801810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40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M-estimation: a general method of robust regression, can be regarded as a generalization of maximum-likelihood estimation.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28BB59-955B-0F83-FA0E-D24EBF9D27B5}"/>
              </a:ext>
            </a:extLst>
          </p:cNvPr>
          <p:cNvGrpSpPr/>
          <p:nvPr/>
        </p:nvGrpSpPr>
        <p:grpSpPr>
          <a:xfrm>
            <a:off x="443017" y="2395066"/>
            <a:ext cx="7624202" cy="1721922"/>
            <a:chOff x="457200" y="2981197"/>
            <a:chExt cx="7624202" cy="172192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47B860-83AB-4EA5-70D7-AAE8363F79CA}"/>
                </a:ext>
              </a:extLst>
            </p:cNvPr>
            <p:cNvGrpSpPr/>
            <p:nvPr/>
          </p:nvGrpSpPr>
          <p:grpSpPr>
            <a:xfrm>
              <a:off x="457200" y="2981197"/>
              <a:ext cx="7624202" cy="1721922"/>
              <a:chOff x="357748" y="2378147"/>
              <a:chExt cx="7624202" cy="172192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F9F498C-D1B1-D84E-9D70-C1DD3401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2378147"/>
                <a:ext cx="7524750" cy="151447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C59E84A-DCAD-D7C9-A975-57FD212C0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651" y="3804794"/>
                <a:ext cx="1943100" cy="29527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42F9FE-3868-1225-92CC-390822EEADD5}"/>
                  </a:ext>
                </a:extLst>
              </p:cNvPr>
              <p:cNvSpPr txBox="1"/>
              <p:nvPr/>
            </p:nvSpPr>
            <p:spPr>
              <a:xfrm>
                <a:off x="357748" y="3761515"/>
                <a:ext cx="9360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/>
                  <a:t>Residual: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B4F6E7-DF06-7735-B817-D39294674CEB}"/>
                </a:ext>
              </a:extLst>
            </p:cNvPr>
            <p:cNvSpPr/>
            <p:nvPr/>
          </p:nvSpPr>
          <p:spPr>
            <a:xfrm>
              <a:off x="582519" y="3482615"/>
              <a:ext cx="685451" cy="25113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79C46B45-8EF5-D8D2-9D5B-4C56154B2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91"/>
          <a:stretch/>
        </p:blipFill>
        <p:spPr>
          <a:xfrm>
            <a:off x="190949" y="4079511"/>
            <a:ext cx="3497048" cy="2103120"/>
          </a:xfrm>
          <a:prstGeom prst="rect">
            <a:avLst/>
          </a:prstGeom>
        </p:spPr>
      </p:pic>
      <p:pic>
        <p:nvPicPr>
          <p:cNvPr id="28" name="Picture 27" descr="Chart, histogram&#10;&#10;Description automatically generated">
            <a:extLst>
              <a:ext uri="{FF2B5EF4-FFF2-40B4-BE49-F238E27FC236}">
                <a16:creationId xmlns:a16="http://schemas.microsoft.com/office/drawing/2014/main" id="{E56C3E7C-E503-D962-AD39-7AB03366FA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03"/>
          <a:stretch/>
        </p:blipFill>
        <p:spPr>
          <a:xfrm>
            <a:off x="4370070" y="3909541"/>
            <a:ext cx="3466773" cy="2103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/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𝒍𝒂𝒔𝒔𝒐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~0.31∗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𝑠𝑝𝑟𝑖𝑛𝑔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9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0.002∗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𝑃𝑐𝑡𝐹𝑠𝑡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+0.04∗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𝐴𝑟𝑖𝑑𝑖𝑡𝑦𝑊𝑠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FF7F2B-F3E3-5E13-398C-6BDF4879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208491"/>
                <a:ext cx="4319667" cy="288220"/>
              </a:xfrm>
              <a:prstGeom prst="rect">
                <a:avLst/>
              </a:prstGeom>
              <a:blipFill>
                <a:blip r:embed="rId8"/>
                <a:stretch>
                  <a:fillRect l="-98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/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900" b="1"/>
                  <a:t>robust</a:t>
                </a:r>
                <a14:m>
                  <m:oMath xmlns:m="http://schemas.openxmlformats.org/officeDocument/2006/math"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𝐸𝑅</m:t>
                        </m:r>
                      </m:e>
                      <m:sub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𝑠𝑒𝑑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~0.36∗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𝐺𝑃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𝑆𝑞𝑢𝑎𝑟𝑒</m:t>
                        </m:r>
                      </m:sub>
                    </m:sSub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−0.15∗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𝑆𝑙𝑜𝑝𝑒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−0.04∗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𝑠𝑝𝑟𝑖𝑛𝑔</m:t>
                        </m:r>
                      </m:sub>
                    </m:sSub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0.13∗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𝐶h𝑙𝑜𝑟𝑜𝑝h𝑦𝑙</m:t>
                    </m:r>
                    <m:sSub>
                      <m:sSubPr>
                        <m:ctrlPr>
                          <a:rPr lang="en-US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9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sz="900" i="1">
                  <a:latin typeface="Cambria Math" panose="02040503050406030204" pitchFamily="18" charset="0"/>
                </a:endParaRPr>
              </a:p>
              <a:p>
                <a:r>
                  <a:rPr lang="en-US" sz="900"/>
                  <a:t>                           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900" b="0" i="1" smtClean="0">
                        <a:latin typeface="Cambria Math" panose="02040503050406030204" pitchFamily="18" charset="0"/>
                      </a:rPr>
                      <m:t>0.001∗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𝑃𝑐𝑡𝐹𝑠𝑡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+0.11∗</m:t>
                    </m:r>
                    <m:r>
                      <a:rPr lang="en-US" sz="900" i="1">
                        <a:latin typeface="Cambria Math" panose="02040503050406030204" pitchFamily="18" charset="0"/>
                      </a:rPr>
                      <m:t>𝐴𝑟𝑖𝑑𝑖𝑡𝑦𝑊𝑠</m:t>
                    </m:r>
                  </m:oMath>
                </a14:m>
                <a:endParaRPr lang="en-US" sz="90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E7BB18-EF40-CBB7-DA8F-6FC61AE5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" y="6546744"/>
                <a:ext cx="4388248" cy="288220"/>
              </a:xfrm>
              <a:prstGeom prst="rect">
                <a:avLst/>
              </a:prstGeom>
              <a:blipFill>
                <a:blip r:embed="rId9"/>
                <a:stretch>
                  <a:fillRect l="-1667" t="-1276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/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𝑴𝑳𝑹</m:t>
                      </m:r>
                      <m:d>
                        <m:d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𝒇𝒐𝒓𝒘𝒂𝒓𝒅</m:t>
                          </m:r>
                        </m:e>
                      </m:d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2B96FE-0EBE-DFA8-CCDD-372C9EEF5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040684"/>
                <a:ext cx="4926330" cy="287643"/>
              </a:xfrm>
              <a:prstGeom prst="rect">
                <a:avLst/>
              </a:prstGeom>
              <a:blipFill>
                <a:blip r:embed="rId10"/>
                <a:stretch>
                  <a:fillRect l="-866" t="-2128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/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𝒓𝒐𝒃𝒖𝒔𝒕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𝑠𝑒𝑑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0.44∗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𝐺𝑃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𝑆𝑞𝑢𝑎𝑟𝑒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−0.14∗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−0.25∗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𝑡𝑜𝑡𝑑𝑎𝑠𝑞𝑘𝑚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+0.49∗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𝑀𝑒𝑎</m:t>
                      </m:r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𝐷𝑒𝑝𝑡h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0.16∗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𝐶h𝑙𝑜𝑟𝑜𝑝h𝑦𝑙𝑙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90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FC5359B-DAD7-FF7A-6347-288D00C4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6352601"/>
                <a:ext cx="4926330" cy="287643"/>
              </a:xfrm>
              <a:prstGeom prst="rect">
                <a:avLst/>
              </a:prstGeom>
              <a:blipFill>
                <a:blip r:embed="rId11"/>
                <a:stretch>
                  <a:fillRect l="-743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4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98761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58779" y="3006999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0.05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779" y="3006999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30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52C3C-3A0D-72F5-0EFD-E884475C1E8C}"/>
              </a:ext>
            </a:extLst>
          </p:cNvPr>
          <p:cNvGrpSpPr/>
          <p:nvPr/>
        </p:nvGrpSpPr>
        <p:grpSpPr>
          <a:xfrm>
            <a:off x="4768633" y="3004175"/>
            <a:ext cx="2676525" cy="3039459"/>
            <a:chOff x="4768633" y="3004175"/>
            <a:chExt cx="2676525" cy="303945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96DF836-3C9A-F01F-CD8D-60A8E56B6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8633" y="3309959"/>
              <a:ext cx="2676525" cy="273367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38F5B18-2535-120C-2188-F6C803F563B2}"/>
                </a:ext>
              </a:extLst>
            </p:cNvPr>
            <p:cNvGrpSpPr/>
            <p:nvPr/>
          </p:nvGrpSpPr>
          <p:grpSpPr>
            <a:xfrm>
              <a:off x="4768633" y="3004175"/>
              <a:ext cx="1742157" cy="3039459"/>
              <a:chOff x="4768633" y="3004175"/>
              <a:chExt cx="1742157" cy="303945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DBC792D-7E00-6555-AF32-49AD80EDE7A8}"/>
                      </a:ext>
                    </a:extLst>
                  </p:cNvPr>
                  <p:cNvSpPr txBox="1"/>
                  <p:nvPr/>
                </p:nvSpPr>
                <p:spPr>
                  <a:xfrm>
                    <a:off x="5341880" y="3004175"/>
                    <a:ext cx="11689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>
                        <a:solidFill>
                          <a:srgbClr val="FF0000"/>
                        </a:solidFill>
                      </a:rPr>
                      <a:t>R</a:t>
                    </a:r>
                    <a14:m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0.56</m:t>
                        </m:r>
                      </m:oMath>
                    </a14:m>
                    <a:endParaRPr lang="en-US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2DBC792D-7E00-6555-AF32-49AD80EDE7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1880" y="3004175"/>
                    <a:ext cx="116891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167"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5E577FF-766F-64CB-F4AC-EAFAAD678AC8}"/>
                  </a:ext>
                </a:extLst>
              </p:cNvPr>
              <p:cNvGrpSpPr/>
              <p:nvPr/>
            </p:nvGrpSpPr>
            <p:grpSpPr>
              <a:xfrm>
                <a:off x="4768633" y="3682083"/>
                <a:ext cx="1326060" cy="2361551"/>
                <a:chOff x="6850917" y="2891389"/>
                <a:chExt cx="1326060" cy="2361551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8AEEDA6-0290-D81A-AE99-B72248D68D6C}"/>
                    </a:ext>
                  </a:extLst>
                </p:cNvPr>
                <p:cNvSpPr/>
                <p:nvPr/>
              </p:nvSpPr>
              <p:spPr>
                <a:xfrm>
                  <a:off x="6850917" y="507570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0AE6FF-E349-BAD2-B06A-19587657A249}"/>
                    </a:ext>
                  </a:extLst>
                </p:cNvPr>
                <p:cNvSpPr/>
                <p:nvPr/>
              </p:nvSpPr>
              <p:spPr>
                <a:xfrm>
                  <a:off x="6850917" y="381703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A78E39D-BA87-49FB-D885-0AA47FD8AE47}"/>
                    </a:ext>
                  </a:extLst>
                </p:cNvPr>
                <p:cNvSpPr/>
                <p:nvPr/>
              </p:nvSpPr>
              <p:spPr>
                <a:xfrm>
                  <a:off x="6850917" y="4535922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00FFA69-CC5D-13ED-A573-EEDAEBBD3772}"/>
                    </a:ext>
                  </a:extLst>
                </p:cNvPr>
                <p:cNvSpPr/>
                <p:nvPr/>
              </p:nvSpPr>
              <p:spPr>
                <a:xfrm>
                  <a:off x="6850917" y="4726552"/>
                  <a:ext cx="1326060" cy="1610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DBF4535C-C841-2CB4-8E9B-90D921128629}"/>
                    </a:ext>
                  </a:extLst>
                </p:cNvPr>
                <p:cNvSpPr/>
                <p:nvPr/>
              </p:nvSpPr>
              <p:spPr>
                <a:xfrm>
                  <a:off x="6850917" y="2891389"/>
                  <a:ext cx="1157702" cy="17723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72F68053-0083-F41D-7F02-91D1B6761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456237"/>
            <a:ext cx="3653322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6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495538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 (inputs and target variable) + </a:t>
            </a:r>
            <a:r>
              <a:rPr 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normalized variables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Exclude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and TN  due to skewed distribution after log transformation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98761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0.21</m:t>
                    </m:r>
                  </m:oMath>
                </a14:m>
                <a:endParaRPr lang="en-US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584" y="2990838"/>
                <a:ext cx="1831527" cy="369332"/>
              </a:xfrm>
              <a:prstGeom prst="rect">
                <a:avLst/>
              </a:prstGeom>
              <a:blipFill>
                <a:blip r:embed="rId5"/>
                <a:stretch>
                  <a:fillRect l="-3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E065624-8282-0149-CD69-D2888D74E741}"/>
              </a:ext>
            </a:extLst>
          </p:cNvPr>
          <p:cNvGrpSpPr/>
          <p:nvPr/>
        </p:nvGrpSpPr>
        <p:grpSpPr>
          <a:xfrm>
            <a:off x="4862097" y="2963433"/>
            <a:ext cx="2428875" cy="3073273"/>
            <a:chOff x="4862097" y="2963433"/>
            <a:chExt cx="2428875" cy="307327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ED3DE18-5A30-B467-E09F-63CFEC0CA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2097" y="3293506"/>
              <a:ext cx="2428875" cy="27432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BC792D-7E00-6555-AF32-49AD80EDE7A8}"/>
                    </a:ext>
                  </a:extLst>
                </p:cNvPr>
                <p:cNvSpPr txBox="1"/>
                <p:nvPr/>
              </p:nvSpPr>
              <p:spPr>
                <a:xfrm>
                  <a:off x="5464854" y="2963433"/>
                  <a:ext cx="1168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>
                      <a:solidFill>
                        <a:srgbClr val="FF0000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0.54</m:t>
                      </m:r>
                    </m:oMath>
                  </a14:m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DBC792D-7E00-6555-AF32-49AD80EDE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4854" y="2963433"/>
                  <a:ext cx="1168910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167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473899-106E-3BFF-269D-600956D3DDBA}"/>
                </a:ext>
              </a:extLst>
            </p:cNvPr>
            <p:cNvGrpSpPr/>
            <p:nvPr/>
          </p:nvGrpSpPr>
          <p:grpSpPr>
            <a:xfrm>
              <a:off x="4862097" y="3493966"/>
              <a:ext cx="1157702" cy="2542740"/>
              <a:chOff x="7479733" y="3492943"/>
              <a:chExt cx="1157702" cy="25427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591B25-D688-1CC7-73DA-A620EF4A5CF6}"/>
                  </a:ext>
                </a:extLst>
              </p:cNvPr>
              <p:cNvSpPr/>
              <p:nvPr/>
            </p:nvSpPr>
            <p:spPr>
              <a:xfrm>
                <a:off x="7479733" y="3492943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DFABA2-0143-B8DF-F317-34CA861AD8C4}"/>
                  </a:ext>
                </a:extLst>
              </p:cNvPr>
              <p:cNvSpPr/>
              <p:nvPr/>
            </p:nvSpPr>
            <p:spPr>
              <a:xfrm>
                <a:off x="7479733" y="5858452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D27DB31-168A-8F57-FD4E-5A997B1A0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733" y="3559477"/>
            <a:ext cx="3659846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3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 descr="Chart&#10;&#10;Description automatically generated">
            <a:extLst>
              <a:ext uri="{FF2B5EF4-FFF2-40B4-BE49-F238E27FC236}">
                <a16:creationId xmlns:a16="http://schemas.microsoft.com/office/drawing/2014/main" id="{E5E87271-AA1C-816E-82BF-3475883E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863" y="1525984"/>
            <a:ext cx="3657607" cy="2743206"/>
          </a:xfrm>
          <a:prstGeom prst="rect">
            <a:avLst/>
          </a:prstGeom>
        </p:spPr>
      </p:pic>
      <p:pic>
        <p:nvPicPr>
          <p:cNvPr id="72" name="Picture 71" descr="Chart&#10;&#10;Description automatically generated">
            <a:extLst>
              <a:ext uri="{FF2B5EF4-FFF2-40B4-BE49-F238E27FC236}">
                <a16:creationId xmlns:a16="http://schemas.microsoft.com/office/drawing/2014/main" id="{F97BD43C-86A9-5C1E-D45F-0E8FA7A1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25" y="1661607"/>
            <a:ext cx="3424129" cy="2568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Random forest and Lasso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November 29, 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5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896399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ERtot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–mean(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ERwc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 for Site T03 (originally NA) </a:t>
            </a:r>
          </a:p>
          <a:p>
            <a:pPr>
              <a:lnSpc>
                <a:spcPts val="2000"/>
              </a:lnSpc>
            </a:pP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41 sites left after removing positive </a:t>
            </a:r>
            <a:r>
              <a:rPr lang="en-US" sz="140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8AC2F-79EC-A38E-5BF2-F1B04541B51B}"/>
              </a:ext>
            </a:extLst>
          </p:cNvPr>
          <p:cNvSpPr txBox="1"/>
          <p:nvPr/>
        </p:nvSpPr>
        <p:spPr>
          <a:xfrm>
            <a:off x="1139404" y="1794986"/>
            <a:ext cx="31365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TN filled with half of the minimum observed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39 sites left after removing positive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R2 ~56%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0C43F9-F3BC-9F40-4191-45026F0A7C6E}"/>
              </a:ext>
            </a:extLst>
          </p:cNvPr>
          <p:cNvSpPr txBox="1"/>
          <p:nvPr/>
        </p:nvSpPr>
        <p:spPr>
          <a:xfrm>
            <a:off x="5808735" y="1753493"/>
            <a:ext cx="31797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000" b="1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TN  to keep the same input variables as LASSO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41 sites left after removing positive </a:t>
            </a:r>
            <a:r>
              <a:rPr lang="en-US" sz="100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 and NA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R2~59%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35E69C3-DD3D-3B09-3790-47DD2BE6E214}"/>
              </a:ext>
            </a:extLst>
          </p:cNvPr>
          <p:cNvGrpSpPr/>
          <p:nvPr/>
        </p:nvGrpSpPr>
        <p:grpSpPr>
          <a:xfrm>
            <a:off x="57017" y="4310845"/>
            <a:ext cx="4307954" cy="2117754"/>
            <a:chOff x="57017" y="4310845"/>
            <a:chExt cx="4307954" cy="211775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8FD1279-E53B-D6CF-8FE4-AF938703FC45}"/>
                </a:ext>
              </a:extLst>
            </p:cNvPr>
            <p:cNvGrpSpPr/>
            <p:nvPr/>
          </p:nvGrpSpPr>
          <p:grpSpPr>
            <a:xfrm>
              <a:off x="57017" y="4310845"/>
              <a:ext cx="4307954" cy="2117754"/>
              <a:chOff x="57017" y="4310845"/>
              <a:chExt cx="4307954" cy="211775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EAA81BF-37DB-75B8-4585-D5B7A8B3698A}"/>
                  </a:ext>
                </a:extLst>
              </p:cNvPr>
              <p:cNvGrpSpPr/>
              <p:nvPr/>
            </p:nvGrpSpPr>
            <p:grpSpPr>
              <a:xfrm>
                <a:off x="57017" y="4310845"/>
                <a:ext cx="4307954" cy="2117754"/>
                <a:chOff x="57017" y="4310845"/>
                <a:chExt cx="4307954" cy="2117754"/>
              </a:xfrm>
            </p:grpSpPr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4C229D2-F244-1F79-7028-C5A91240AC4C}"/>
                    </a:ext>
                  </a:extLst>
                </p:cNvPr>
                <p:cNvSpPr txBox="1"/>
                <p:nvPr/>
              </p:nvSpPr>
              <p:spPr>
                <a:xfrm>
                  <a:off x="2102492" y="4656186"/>
                  <a:ext cx="2262479" cy="14773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TN due to skewed distribution after log transformation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R2~48%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9FC13DB-9B92-2370-AD07-F395E5572C95}"/>
                    </a:ext>
                  </a:extLst>
                </p:cNvPr>
                <p:cNvSpPr/>
                <p:nvPr/>
              </p:nvSpPr>
              <p:spPr>
                <a:xfrm>
                  <a:off x="57017" y="4310845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FCF2F1-03A0-7B1E-FAEE-F8F9DD3C8A78}"/>
                  </a:ext>
                </a:extLst>
              </p:cNvPr>
              <p:cNvSpPr txBox="1"/>
              <p:nvPr/>
            </p:nvSpPr>
            <p:spPr>
              <a:xfrm>
                <a:off x="2387308" y="4338038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Lasso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915DA40-0EE0-8B47-30D2-997CCBA08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197"/>
            <a:stretch/>
          </p:blipFill>
          <p:spPr>
            <a:xfrm>
              <a:off x="101784" y="4367735"/>
              <a:ext cx="1931730" cy="2002536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6E371EA-64F9-0128-F474-2F1FBE442340}"/>
              </a:ext>
            </a:extLst>
          </p:cNvPr>
          <p:cNvGrpSpPr/>
          <p:nvPr/>
        </p:nvGrpSpPr>
        <p:grpSpPr>
          <a:xfrm>
            <a:off x="4638863" y="4297605"/>
            <a:ext cx="4225567" cy="2133644"/>
            <a:chOff x="4638863" y="4297605"/>
            <a:chExt cx="4225567" cy="213364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A5D0829-B77F-5563-3DA6-5820997BC87D}"/>
                </a:ext>
              </a:extLst>
            </p:cNvPr>
            <p:cNvGrpSpPr/>
            <p:nvPr/>
          </p:nvGrpSpPr>
          <p:grpSpPr>
            <a:xfrm>
              <a:off x="4638863" y="4297605"/>
              <a:ext cx="4225567" cy="2133644"/>
              <a:chOff x="4638863" y="4297605"/>
              <a:chExt cx="4225567" cy="213364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4AE6273-0602-2AF3-2BE6-62A72A77BDB6}"/>
                  </a:ext>
                </a:extLst>
              </p:cNvPr>
              <p:cNvGrpSpPr/>
              <p:nvPr/>
            </p:nvGrpSpPr>
            <p:grpSpPr>
              <a:xfrm>
                <a:off x="4638863" y="4313495"/>
                <a:ext cx="4225567" cy="2117754"/>
                <a:chOff x="4638863" y="4297593"/>
                <a:chExt cx="4225567" cy="211775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82DBC94-98A2-3E90-48A1-A90232AB7E0D}"/>
                    </a:ext>
                  </a:extLst>
                </p:cNvPr>
                <p:cNvSpPr txBox="1"/>
                <p:nvPr/>
              </p:nvSpPr>
              <p:spPr>
                <a:xfrm>
                  <a:off x="6395929" y="4575190"/>
                  <a:ext cx="2468501" cy="13234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 b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 transform variables(inputs and target variable) + normalized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Exclude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PctAg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TN due to skewed distribution after log transformation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41 sites left after removing positive </a:t>
                  </a:r>
                  <a:r>
                    <a:rPr lang="en-US" sz="100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ERsed</a:t>
                  </a: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and NA in variables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R2~48%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963F6FF-227A-EB94-4E31-744695040ADC}"/>
                    </a:ext>
                  </a:extLst>
                </p:cNvPr>
                <p:cNvSpPr/>
                <p:nvPr/>
              </p:nvSpPr>
              <p:spPr>
                <a:xfrm>
                  <a:off x="4638863" y="4297593"/>
                  <a:ext cx="4218890" cy="21177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0EC1D87-C463-D4C0-E204-448A013710BA}"/>
                  </a:ext>
                </a:extLst>
              </p:cNvPr>
              <p:cNvSpPr txBox="1"/>
              <p:nvPr/>
            </p:nvSpPr>
            <p:spPr>
              <a:xfrm>
                <a:off x="6670444" y="4297605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Lasso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D8E3E5A-90C0-7751-A40C-6B558A210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927"/>
            <a:stretch/>
          </p:blipFill>
          <p:spPr>
            <a:xfrm>
              <a:off x="4737011" y="4370326"/>
              <a:ext cx="1751955" cy="2002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391702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e9089-7957-46ee-8df9-39c3021018d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D288C542F514A91405868F69653C7" ma:contentTypeVersion="14" ma:contentTypeDescription="Create a new document." ma:contentTypeScope="" ma:versionID="7576b40df29f22f788d951f4525755c6">
  <xsd:schema xmlns:xsd="http://www.w3.org/2001/XMLSchema" xmlns:xs="http://www.w3.org/2001/XMLSchema" xmlns:p="http://schemas.microsoft.com/office/2006/metadata/properties" xmlns:ns3="26ee9089-7957-46ee-8df9-39c3021018d2" xmlns:ns4="ce73af52-66eb-4acb-bf65-e98fd178d1bd" targetNamespace="http://schemas.microsoft.com/office/2006/metadata/properties" ma:root="true" ma:fieldsID="7f5018490a1576a6a4c80a3d70a46729" ns3:_="" ns4:_="">
    <xsd:import namespace="26ee9089-7957-46ee-8df9-39c3021018d2"/>
    <xsd:import namespace="ce73af52-66eb-4acb-bf65-e98fd178d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e9089-7957-46ee-8df9-39c302101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3af52-66eb-4acb-bf65-e98fd178d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825DF8-3843-439E-AE66-1245A1D83E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D0DC42-7D5A-49A6-9982-B4E70F7C288D}">
  <ds:schemaRefs>
    <ds:schemaRef ds:uri="26ee9089-7957-46ee-8df9-39c3021018d2"/>
    <ds:schemaRef ds:uri="ce73af52-66eb-4acb-bf65-e98fd178d1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10462FA-FB8C-465D-BCB1-8F6EB7B35A42}">
  <ds:schemaRefs>
    <ds:schemaRef ds:uri="26ee9089-7957-46ee-8df9-39c3021018d2"/>
    <ds:schemaRef ds:uri="ce73af52-66eb-4acb-bf65-e98fd178d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Application>Microsoft Office PowerPoint</Application>
  <PresentationFormat>On-screen Show (4:3)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Histogram (original vs log)</vt:lpstr>
      <vt:lpstr>Histogram (original vs log)</vt:lpstr>
      <vt:lpstr>MLR forward/backward selection</vt:lpstr>
      <vt:lpstr>Robust regression (M-estimation)</vt:lpstr>
      <vt:lpstr>Lasso regression</vt:lpstr>
      <vt:lpstr>Lasso regression</vt:lpstr>
      <vt:lpstr>Random forest and Lasso 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revision>1</cp:revision>
  <cp:lastPrinted>2014-09-04T16:56:26Z</cp:lastPrinted>
  <dcterms:created xsi:type="dcterms:W3CDTF">2012-03-12T16:25:27Z</dcterms:created>
  <dcterms:modified xsi:type="dcterms:W3CDTF">2023-11-29T23:39:58Z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0x010100AE6D288C542F514A91405868F69653C7</vt:lpwstr>
  </property>
</Properties>
</file>